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432" r:id="rId3"/>
    <p:sldId id="433" r:id="rId4"/>
    <p:sldId id="434" r:id="rId5"/>
    <p:sldId id="435" r:id="rId6"/>
    <p:sldId id="436" r:id="rId7"/>
    <p:sldId id="3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A9FE3-7A40-49CA-8DDE-65A34791E5E7}" type="datetimeFigureOut">
              <a:rPr lang="en-US" smtClean="0"/>
              <a:t>1/11/2020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2873FA-D1BC-460A-9DA5-24EAC97DF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1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2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32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584791A-152E-4D13-8B8B-9549C37CCA83}" type="slidenum">
              <a:rPr lang="en-US" altLang="en-US" smtClean="0">
                <a:solidFill>
                  <a:prstClr val="black"/>
                </a:solidFill>
                <a:latin typeface=".VnTime" panose="020B7200000000000000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  <a:latin typeface=".VnTime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375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A1645-E42A-4C14-8F25-95FC65337D08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086730"/>
      </p:ext>
    </p:extLst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DE5E0-11F1-42CC-97C2-43D1B7A20BB6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797697"/>
      </p:ext>
    </p:extLst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D5A4-80A4-4507-BD65-6FC58B968E0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125097"/>
      </p:ext>
    </p:extLst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00BB5-8CCE-4EA3-BDFE-8DBFB496CD27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58880"/>
      </p:ext>
    </p:extLst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96F1F-3865-4EC9-A377-718F6265EA6F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973267"/>
      </p:ext>
    </p:extLst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92A0A-126E-4952-AD52-AC5C5408358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623196"/>
      </p:ext>
    </p:extLst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9A89A-CABB-4E0E-BC9D-F8955E1EE06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858518"/>
      </p:ext>
    </p:extLst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4A238-32CF-4E1E-A0AC-75EC5B3587BC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4740"/>
      </p:ext>
    </p:extLst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DE4DC-807E-4CE2-9437-9DE9B8256517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204313"/>
      </p:ext>
    </p:extLst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7DCE8-2008-424D-A11A-42F179A74CB2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405819"/>
      </p:ext>
    </p:extLst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AF17F-4A22-4726-BC68-A474AF66E038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381376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/>
              <a:t>Nhấn soạn thảo các kiểu văn bản trang cái</a:t>
            </a:r>
          </a:p>
          <a:p>
            <a:pPr lvl="1"/>
            <a:r>
              <a:rPr lang="vi-VN" altLang="en-US"/>
              <a:t>Mức hai</a:t>
            </a:r>
          </a:p>
          <a:p>
            <a:pPr lvl="2"/>
            <a:r>
              <a:rPr lang="vi-VN" altLang="en-US"/>
              <a:t>Mức ba</a:t>
            </a:r>
          </a:p>
          <a:p>
            <a:pPr lvl="3"/>
            <a:r>
              <a:rPr lang="vi-VN" altLang="en-US"/>
              <a:t>Mức bốn</a:t>
            </a:r>
          </a:p>
          <a:p>
            <a:pPr lvl="4"/>
            <a:r>
              <a:rPr lang="vi-VN" altLang="en-US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EF0770-B431-443F-9C35-CFDF72611C7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235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spect="1" noChangeArrowheads="1"/>
          </p:cNvSpPr>
          <p:nvPr/>
        </p:nvSpPr>
        <p:spPr bwMode="auto">
          <a:xfrm>
            <a:off x="2327275" y="3289300"/>
            <a:ext cx="7200900" cy="114300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6388" y="1482725"/>
            <a:ext cx="8743950" cy="873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buNone/>
            </a:pPr>
            <a:r>
              <a:rPr lang="en-US" altLang="en-US" sz="480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Teach English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13112" y="2674636"/>
            <a:ext cx="83278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00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Class: 18BAV3</a:t>
            </a: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6184900" y="5627689"/>
            <a:ext cx="4021138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 </a:t>
            </a:r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vi-VN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Thị </a:t>
            </a:r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Vinh</a:t>
            </a:r>
          </a:p>
        </p:txBody>
      </p:sp>
      <p:sp>
        <p:nvSpPr>
          <p:cNvPr id="431110" name="Rectangle 21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357438" y="3860801"/>
            <a:ext cx="2874962" cy="1933575"/>
            <a:chOff x="5225" y="9335"/>
            <a:chExt cx="2520" cy="1750"/>
          </a:xfrm>
        </p:grpSpPr>
        <p:sp>
          <p:nvSpPr>
            <p:cNvPr id="431115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431116" name="Picture 19" descr="cosmo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7" name="Picture 18" descr="BOOK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8" name="Picture 17" descr="BOOK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9" name="Picture 16" descr="QUILLPE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1120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8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431121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431122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431123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576389" y="25401"/>
            <a:ext cx="7947025" cy="1027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defRPr/>
            </a:pPr>
            <a:r>
              <a:rPr lang="en-US" altLang="en-US" sz="2000" b="1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ĐẠI HỌC KINH TẾ CÔNG NGHIỆP LONG AN</a:t>
            </a:r>
            <a:endParaRPr lang="en-US" altLang="en-US" sz="2000" dirty="0">
              <a:solidFill>
                <a:srgbClr val="FFFF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38485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796D2-D6EB-4069-BFA7-3321B93DD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Looked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D5B28-FD09-4A11-92FB-0A3061C2E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951194"/>
      </p:ext>
    </p:extLst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2C983-1447-474F-ABF7-DF48D5522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D9B37-59D2-429D-BBA7-2A7A723FB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847188"/>
      </p:ext>
    </p:extLst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1AA2F-7AFF-4555-958A-E096B1522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035" y="238539"/>
            <a:ext cx="6109252" cy="1842051"/>
          </a:xfrm>
        </p:spPr>
        <p:txBody>
          <a:bodyPr/>
          <a:lstStyle/>
          <a:p>
            <a:pPr algn="l"/>
            <a:r>
              <a:rPr lang="en-US"/>
              <a:t>Thief</a:t>
            </a:r>
            <a:r>
              <a:rPr lang="el-GR" b="1"/>
              <a:t> </a:t>
            </a:r>
            <a:r>
              <a:rPr lang="en-US"/>
              <a:t>/</a:t>
            </a:r>
            <a:r>
              <a:rPr lang="el-GR"/>
              <a:t>θ</a:t>
            </a:r>
            <a:r>
              <a:rPr lang="en-US"/>
              <a:t>i:f/</a:t>
            </a:r>
            <a:r>
              <a:rPr lang="en-US" b="1"/>
              <a:t> </a:t>
            </a:r>
            <a:r>
              <a:rPr lang="en-US"/>
              <a:t>(n):</a:t>
            </a:r>
            <a:br>
              <a:rPr lang="en-US"/>
            </a:br>
            <a:r>
              <a:rPr lang="en-US"/>
              <a:t>tên trộm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8211C-B7CC-47CF-9723-BBD310820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68558"/>
            <a:ext cx="12192000" cy="10946954"/>
          </a:xfrm>
        </p:spPr>
        <p:txBody>
          <a:bodyPr/>
          <a:lstStyle/>
          <a:p>
            <a:endParaRPr lang="en-US"/>
          </a:p>
          <a:p>
            <a:r>
              <a:rPr lang="en-US"/>
              <a:t>I saw </a:t>
            </a:r>
            <a:r>
              <a:rPr lang="en-US" i="1">
                <a:solidFill>
                  <a:srgbClr val="FF0000"/>
                </a:solidFill>
              </a:rPr>
              <a:t>the thief </a:t>
            </a:r>
            <a:r>
              <a:rPr lang="en-US"/>
              <a:t>(direct object)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endParaRPr lang="en-US"/>
          </a:p>
          <a:p>
            <a:r>
              <a:rPr lang="en-US"/>
              <a:t>The policeman asked </a:t>
            </a:r>
            <a:r>
              <a:rPr lang="en-US" i="1">
                <a:solidFill>
                  <a:srgbClr val="FF0000"/>
                </a:solidFill>
              </a:rPr>
              <a:t>the thief</a:t>
            </a:r>
          </a:p>
          <a:p>
            <a:pPr marL="0" indent="0">
              <a:buNone/>
            </a:pPr>
            <a:r>
              <a:rPr lang="en-US" i="1">
                <a:solidFill>
                  <a:srgbClr val="FF0000"/>
                </a:solidFill>
              </a:rPr>
              <a:t> </a:t>
            </a:r>
            <a:r>
              <a:rPr lang="en-US"/>
              <a:t>a lot of question (indirect object)</a:t>
            </a:r>
          </a:p>
        </p:txBody>
      </p:sp>
      <p:pic>
        <p:nvPicPr>
          <p:cNvPr id="2050" name="Picture 2" descr="Hình ảnh có liên quan">
            <a:extLst>
              <a:ext uri="{FF2B5EF4-FFF2-40B4-BE49-F238E27FC236}">
                <a16:creationId xmlns:a16="http://schemas.microsoft.com/office/drawing/2014/main" id="{6519980C-D8DD-4C23-8646-A49801287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096" y="3631095"/>
            <a:ext cx="5486399" cy="312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ết quả hình ảnh cho hình ảnh những tên trộm">
            <a:extLst>
              <a:ext uri="{FF2B5EF4-FFF2-40B4-BE49-F238E27FC236}">
                <a16:creationId xmlns:a16="http://schemas.microsoft.com/office/drawing/2014/main" id="{8559C0F5-A644-4413-B4E5-A7A8D13F8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096" y="99392"/>
            <a:ext cx="5486401" cy="353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429798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6967-177A-409E-A2B1-9B6217FB2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Decided // (v): quyết định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10E69-7ECA-4AE0-B344-0A581E611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910361"/>
      </p:ext>
    </p:extLst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D2320-6664-48A1-A195-59A877CBD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Carefully / ke..fuli/ (adv): c</a:t>
            </a:r>
            <a:r>
              <a:rPr lang="vi-VN"/>
              <a:t>ẩn thận, chu đáo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27FCF-03C4-499A-8D9B-FE755B070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/>
              <a:t>Đứng sau trợ động từ ( auxiliary) và trước động từ thường (ordinary verb)</a:t>
            </a:r>
          </a:p>
          <a:p>
            <a:r>
              <a:rPr lang="vi-VN"/>
              <a:t>Tom drover carefully along the narrow road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18984"/>
      </p:ext>
    </p:extLst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h14">
            <a:extLst>
              <a:ext uri="{FF2B5EF4-FFF2-40B4-BE49-F238E27FC236}">
                <a16:creationId xmlns:a16="http://schemas.microsoft.com/office/drawing/2014/main" id="{7ACFE59B-9FAB-4260-B974-98AA8EB7822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65413" y="4573588"/>
            <a:ext cx="1143000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4" descr="Butterfly 4">
            <a:extLst>
              <a:ext uri="{FF2B5EF4-FFF2-40B4-BE49-F238E27FC236}">
                <a16:creationId xmlns:a16="http://schemas.microsoft.com/office/drawing/2014/main" id="{1CFAF65F-895F-401E-82D0-0C1809F6F5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1" y="5105400"/>
            <a:ext cx="22002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5" descr="1313_animado">
            <a:extLst>
              <a:ext uri="{FF2B5EF4-FFF2-40B4-BE49-F238E27FC236}">
                <a16:creationId xmlns:a16="http://schemas.microsoft.com/office/drawing/2014/main" id="{0C1D35AA-9A59-4F66-9A9E-6709DA1BC1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1752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6" descr="1313_animado">
            <a:extLst>
              <a:ext uri="{FF2B5EF4-FFF2-40B4-BE49-F238E27FC236}">
                <a16:creationId xmlns:a16="http://schemas.microsoft.com/office/drawing/2014/main" id="{AB050DF4-C1F2-406C-8A1C-E05E958ABE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1600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7" descr="1313_animado">
            <a:extLst>
              <a:ext uri="{FF2B5EF4-FFF2-40B4-BE49-F238E27FC236}">
                <a16:creationId xmlns:a16="http://schemas.microsoft.com/office/drawing/2014/main" id="{5B0E5549-EB45-4A13-8896-53EAD36A85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73998">
            <a:off x="8761414" y="12700"/>
            <a:ext cx="1901825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8" descr="h14">
            <a:extLst>
              <a:ext uri="{FF2B5EF4-FFF2-40B4-BE49-F238E27FC236}">
                <a16:creationId xmlns:a16="http://schemas.microsoft.com/office/drawing/2014/main" id="{AA5FEC66-4FC9-49B9-85D3-2B0C535128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724900" y="4914900"/>
            <a:ext cx="1295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9" descr="h14">
            <a:extLst>
              <a:ext uri="{FF2B5EF4-FFF2-40B4-BE49-F238E27FC236}">
                <a16:creationId xmlns:a16="http://schemas.microsoft.com/office/drawing/2014/main" id="{1AA53DDD-16F6-4D25-8C3E-84AD57D633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829300" y="4610100"/>
            <a:ext cx="1295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10" descr="Butterfly 4">
            <a:extLst>
              <a:ext uri="{FF2B5EF4-FFF2-40B4-BE49-F238E27FC236}">
                <a16:creationId xmlns:a16="http://schemas.microsoft.com/office/drawing/2014/main" id="{118F6E69-380B-4C99-9955-B101C60C3A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1" y="5257800"/>
            <a:ext cx="22002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11" descr="1313_animado">
            <a:extLst>
              <a:ext uri="{FF2B5EF4-FFF2-40B4-BE49-F238E27FC236}">
                <a16:creationId xmlns:a16="http://schemas.microsoft.com/office/drawing/2014/main" id="{07C639AE-2A8C-4D76-A59A-3233B39772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1600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12" descr="1313_animado">
            <a:extLst>
              <a:ext uri="{FF2B5EF4-FFF2-40B4-BE49-F238E27FC236}">
                <a16:creationId xmlns:a16="http://schemas.microsoft.com/office/drawing/2014/main" id="{474A5D63-9C0E-46B6-8EAE-435DEB3BF5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0"/>
            <a:ext cx="1600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69" name="WordArt 13">
            <a:extLst>
              <a:ext uri="{FF2B5EF4-FFF2-40B4-BE49-F238E27FC236}">
                <a16:creationId xmlns:a16="http://schemas.microsoft.com/office/drawing/2014/main" id="{4517F0A5-5FF5-4DA9-B2F6-A394A1965A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56522" y="838200"/>
            <a:ext cx="9022164" cy="4419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4375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ACBDF2"/>
              </a:extrusionClr>
              <a:contourClr>
                <a:srgbClr val="0000FF"/>
              </a:contourClr>
            </a:sp3d>
          </a:bodyPr>
          <a:lstStyle/>
          <a:p>
            <a:r>
              <a:rPr lang="en-US" sz="3600" kern="10">
                <a:ln w="9525">
                  <a:round/>
                  <a:headEnd/>
                  <a:tailEnd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Thank you !</a:t>
            </a:r>
          </a:p>
          <a:p>
            <a:r>
              <a:rPr lang="en-US" sz="3600" kern="10">
                <a:ln w="9525">
                  <a:round/>
                  <a:headEnd/>
                  <a:tailEnd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Happy new year.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1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2246</TotalTime>
  <Words>114</Words>
  <Application>Microsoft Office PowerPoint</Application>
  <PresentationFormat>Widescreen</PresentationFormat>
  <Paragraphs>25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.VnTime</vt:lpstr>
      <vt:lpstr>Arial</vt:lpstr>
      <vt:lpstr>Arial Đen</vt:lpstr>
      <vt:lpstr>Calibri</vt:lpstr>
      <vt:lpstr>Times New Roman</vt:lpstr>
      <vt:lpstr>VNbangkok</vt:lpstr>
      <vt:lpstr>VNbritannic</vt:lpstr>
      <vt:lpstr>Thiết kế mặc định</vt:lpstr>
      <vt:lpstr>PowerPoint Presentation</vt:lpstr>
      <vt:lpstr>Looked</vt:lpstr>
      <vt:lpstr>gone</vt:lpstr>
      <vt:lpstr>Thief /θi:f/ (n): tên trộm</vt:lpstr>
      <vt:lpstr>Decided // (v): quyết định</vt:lpstr>
      <vt:lpstr>Carefully / ke..fuli/ (adv): cẩn thận, chu đáo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 KHÁI QUÁT VỀ CHỦ NGHĨA MÁC – LÊNIN</dc:title>
  <dc:creator>USER</dc:creator>
  <cp:lastModifiedBy> </cp:lastModifiedBy>
  <cp:revision>86</cp:revision>
  <dcterms:created xsi:type="dcterms:W3CDTF">2019-11-01T12:35:30Z</dcterms:created>
  <dcterms:modified xsi:type="dcterms:W3CDTF">2020-01-11T09:48:45Z</dcterms:modified>
</cp:coreProperties>
</file>